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4" r:id="rId18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0" Type="http://schemas.openxmlformats.org/officeDocument/2006/relationships/slide" Target="slides/slide10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33c5e4031bd_0_56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33c5e4031bd_0_5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0.jpg"/></Relationships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8" name="Google Shape;4688;p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38" y="824100"/>
            <a:ext cx="8397125" cy="3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9" name="Google Shape;4689;p677"/>
          <p:cNvSpPr txBox="1"/>
          <p:nvPr>
            <p:ph type="title"/>
          </p:nvPr>
        </p:nvSpPr>
        <p:spPr>
          <a:xfrm>
            <a:off x="457213" y="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Duration of Goals</a:t>
            </a:r>
            <a:endParaRPr/>
          </a:p>
        </p:txBody>
      </p:sp>
      <p:sp>
        <p:nvSpPr>
          <p:cNvPr id="4690" name="Google Shape;4690;p677"/>
          <p:cNvSpPr txBox="1"/>
          <p:nvPr>
            <p:ph idx="1" type="body"/>
          </p:nvPr>
        </p:nvSpPr>
        <p:spPr>
          <a:xfrm>
            <a:off x="2141350" y="3356350"/>
            <a:ext cx="6694200" cy="1608600"/>
          </a:xfrm>
          <a:prstGeom prst="rect">
            <a:avLst/>
          </a:prstGeom>
          <a:solidFill>
            <a:srgbClr val="00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Short Term = 0-6 Months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Medium Term = 6 Months - 2 Years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Long Term = 2 Years and Beyond...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